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01" r:id="rId2"/>
    <p:sldId id="354" r:id="rId3"/>
    <p:sldId id="355" r:id="rId4"/>
    <p:sldId id="356" r:id="rId5"/>
    <p:sldId id="357" r:id="rId6"/>
    <p:sldId id="311" r:id="rId7"/>
    <p:sldId id="312" r:id="rId8"/>
    <p:sldId id="313" r:id="rId9"/>
    <p:sldId id="314" r:id="rId10"/>
    <p:sldId id="315" r:id="rId11"/>
    <p:sldId id="318" r:id="rId12"/>
    <p:sldId id="319" r:id="rId13"/>
    <p:sldId id="320" r:id="rId14"/>
    <p:sldId id="321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31" r:id="rId36"/>
    <p:sldId id="332" r:id="rId37"/>
    <p:sldId id="333" r:id="rId38"/>
    <p:sldId id="370" r:id="rId39"/>
    <p:sldId id="371" r:id="rId40"/>
    <p:sldId id="335" r:id="rId41"/>
    <p:sldId id="336" r:id="rId42"/>
    <p:sldId id="337" r:id="rId43"/>
    <p:sldId id="338" r:id="rId44"/>
    <p:sldId id="339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387" r:id="rId61"/>
    <p:sldId id="388" r:id="rId62"/>
    <p:sldId id="340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99" r:id="rId74"/>
    <p:sldId id="400" r:id="rId75"/>
    <p:sldId id="401" r:id="rId76"/>
    <p:sldId id="402" r:id="rId77"/>
    <p:sldId id="342" r:id="rId78"/>
    <p:sldId id="403" r:id="rId79"/>
    <p:sldId id="404" r:id="rId80"/>
    <p:sldId id="405" r:id="rId81"/>
    <p:sldId id="406" r:id="rId82"/>
    <p:sldId id="343" r:id="rId83"/>
    <p:sldId id="341" r:id="rId84"/>
    <p:sldId id="407" r:id="rId8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1696" autoAdjust="0"/>
  </p:normalViewPr>
  <p:slideViewPr>
    <p:cSldViewPr snapToGrid="0">
      <p:cViewPr varScale="1">
        <p:scale>
          <a:sx n="59" d="100"/>
          <a:sy n="59" d="100"/>
        </p:scale>
        <p:origin x="25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B554F-6F67-41BB-A625-02FDBCDFB8E9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6B284-B18A-4D8B-9D7A-79A9171009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076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nikto</a:t>
            </a:r>
            <a:r>
              <a:rPr lang="fr-FR" dirty="0"/>
              <a:t> –h linuxhint.com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335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516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50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255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447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61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93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25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58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126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59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https://github.com/xiv3r/Burpsuite-Professional</a:t>
            </a:r>
          </a:p>
          <a:p>
            <a:r>
              <a:rPr lang="fr-FR" dirty="0"/>
              <a:t>https://github.com/lincyrilhsuan/burpsuite_pro_v2022.8.5</a:t>
            </a:r>
          </a:p>
          <a:p>
            <a:r>
              <a:rPr lang="fr-FR" dirty="0"/>
              <a:t>https//medium.com/@sherlock297/install-burp-suite-pro-on-kali-linux-6abccc3860a8</a:t>
            </a:r>
          </a:p>
          <a:p>
            <a:r>
              <a:rPr lang="fr-FR" dirty="0"/>
              <a:t>https://medium.com/@Kaizen2977/install-burp-suite-pro-free-on-linux-31aa30f0335c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307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730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2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Extensions : www.youtube.com/watch?v=IdM4Sc7WVGU</a:t>
            </a:r>
          </a:p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317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Sites officiels : https://www.zaproxy.org/docs/desktop/start/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725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https://www.youtube.com/playlist?list=PLLc3S-d35xV_wioqQ2nTra7gFrVW8WlFb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938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https://www.youtube.com/playlist?list=PLLc3S-d35xV_wioqQ2nTra7gFrVW8WlFb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089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https://www.youtube.com/playlist?list=PLLc3S-d35xV_wioqQ2nTra7gFrVW8WlFb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088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https://www.youtube.com/playlist?list=PLLc3S-d35xV_wioqQ2nTra7gFrVW8WlFb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117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https://techofide.com/blogs/setting-up-owasp-zap-as-a-proxy-for-your-browser-and-performing-a-vulnerability-scan/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62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https://www.youtube.com/watch?v=cn-EH_k2iLM</a:t>
            </a:r>
          </a:p>
          <a:p>
            <a:r>
              <a:rPr lang="fr-FR"/>
              <a:t>https://github.com/zaproxy/zap-api-dotnet/blob/master/src/OWASPZAPDotNetAPI/OWASPZAPDotNetAPI/Generated/Selenium.cs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64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992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Continious</a:t>
            </a:r>
            <a:r>
              <a:rPr lang="fr-FR" dirty="0"/>
              <a:t> </a:t>
            </a:r>
            <a:r>
              <a:rPr lang="fr-FR" dirty="0" err="1"/>
              <a:t>Integration</a:t>
            </a:r>
            <a:r>
              <a:rPr lang="fr-FR" dirty="0"/>
              <a:t> / </a:t>
            </a:r>
            <a:r>
              <a:rPr lang="fr-FR" dirty="0" err="1"/>
              <a:t>Continious</a:t>
            </a:r>
            <a:r>
              <a:rPr lang="fr-FR" dirty="0"/>
              <a:t> </a:t>
            </a:r>
            <a:r>
              <a:rPr lang="fr-FR" dirty="0" err="1"/>
              <a:t>Developpement</a:t>
            </a:r>
            <a:r>
              <a:rPr lang="fr-FR" dirty="0"/>
              <a:t> : </a:t>
            </a:r>
          </a:p>
          <a:p>
            <a:r>
              <a:rPr lang="fr-FR" dirty="0"/>
              <a:t>https://www.youtube.com/watch?v=ws1qGuFMYlc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18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4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573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</a:t>
            </a:r>
            <a:r>
              <a:rPr lang="fr-FR" dirty="0" err="1"/>
              <a:t>portswigger</a:t>
            </a:r>
            <a:r>
              <a:rPr lang="fr-FR" dirty="0"/>
              <a:t> : portswigger.net/web-</a:t>
            </a:r>
            <a:r>
              <a:rPr lang="fr-FR" dirty="0" err="1"/>
              <a:t>security</a:t>
            </a:r>
            <a:r>
              <a:rPr lang="fr-FR" dirty="0"/>
              <a:t> ou </a:t>
            </a:r>
            <a:r>
              <a:rPr lang="fr-FR" dirty="0" err="1"/>
              <a:t>pentesterLab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Pentest</a:t>
            </a:r>
            <a:r>
              <a:rPr lang="fr-FR" dirty="0"/>
              <a:t> lab1:</a:t>
            </a:r>
            <a:r>
              <a:rPr lang="fr-FR" baseline="0" dirty="0"/>
              <a:t> https://portswigger.net/web-security/access-control/lab-user-role-controlled-by-request-parameter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Tryhackme</a:t>
            </a:r>
            <a:r>
              <a:rPr lang="fr-FR" baseline="0" dirty="0"/>
              <a:t> et </a:t>
            </a:r>
            <a:r>
              <a:rPr lang="fr-FR" baseline="0" dirty="0" err="1"/>
              <a:t>hackthebox</a:t>
            </a:r>
            <a:r>
              <a:rPr lang="fr-FR" baseline="0" dirty="0"/>
              <a:t> niveau assez </a:t>
            </a:r>
            <a:r>
              <a:rPr lang="fr-FR" baseline="0" dirty="0" err="1"/>
              <a:t>élèvé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69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https://portswigger.net/web-security/authentication/auth-lab-passwords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680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266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https://www.youtube.com/playlist?list=PLLc3S-d35xV9Sc9wtR-3nslK1P9ImtbpX</a:t>
            </a:r>
          </a:p>
          <a:p>
            <a:endParaRPr lang="fr-FR" dirty="0"/>
          </a:p>
          <a:p>
            <a:r>
              <a:rPr lang="fr-FR" dirty="0" err="1"/>
              <a:t>Gruyere</a:t>
            </a:r>
            <a:r>
              <a:rPr lang="fr-FR" dirty="0"/>
              <a:t> + Adam </a:t>
            </a:r>
            <a:r>
              <a:rPr lang="fr-FR" dirty="0" err="1"/>
              <a:t>Tushar</a:t>
            </a:r>
            <a:r>
              <a:rPr lang="fr-FR" dirty="0"/>
              <a:t> : http://google-gruyere.appspot.com/35247226074399966494620556212830171535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6709-353D-4436-8FDD-092B213A2A71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84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A1AC42-59A3-14E4-CACD-B47DFBA39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26942F-21B0-F0B7-5B4C-DC8AE8310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179B83-2135-8A7A-78A7-0DB7F547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77EC6F-C5FD-1B20-89C4-BB9A49AA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46B8E9-BF30-4F98-25A8-51BA5203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41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934BC-7493-0050-BE04-E7DE62B9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4CC23B-BAFC-5640-81C2-69C8F3428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4F79E8-3CAA-70D6-885F-64CB0398D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8A2436-4E3F-64FA-3BC5-D4391207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980FC7-252B-A779-B828-EDBA0892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148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863C76F-8938-C010-4FE6-000CA8367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BB06A96-0F79-1DEE-047B-BACAABBC3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F1A36B-5E7D-C832-3FA7-10C5749E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72B2F7-0970-5CF3-81E4-D6471E93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B57BD4-9EFE-EB4F-1B5D-219BB06A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52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052AB9-AB48-4A78-FB59-D35FA129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C6A1BB-FCDB-0B8D-78B0-B8322025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4DF39-2055-9DDC-6253-E1668BA7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A24266-CBE1-AF8D-CE86-7F984DA0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BF60C2-47EB-48AD-85B4-F55B6900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49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A4445-FB91-104E-CC84-79699B92C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26722-5A2B-36EE-0ECA-687F5B826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22F6EA-E991-5F9E-6AA2-792590A9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B25381-DA06-36F6-314A-556DA1337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C57E78-4F84-ECD2-146A-856D3832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0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F3DC9E-0848-7ECE-1570-3A561F03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9EFC48-4FCD-0B30-7902-7EC809D0D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1ACB49-3F02-7F6E-F1C1-6EFD37064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8A4675-4098-80A0-241C-FE33407CA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1F51B5-70B3-A251-8C47-37B4A7E3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ED07EE-6ADE-9505-7A32-E9A2F46D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1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0FB40-86B9-261B-A56C-F34D9C1B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D71CFB-0316-EAFB-BF3B-935BFBFE2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84431D-6F9D-2AD3-D03D-81EA7DE89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C57557-DC47-C1D0-5824-FE4F7BE7D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FF5B7D-7348-2E43-686D-D1522AE99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3D0256-3556-3807-D179-34BA19975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1764AFE-0DC0-3888-3AF2-B41CFFFF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CD6DBB-DF5E-C8A3-84E1-0091524E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797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5C408-DF09-BF65-19B9-51B84027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7557F6-EF41-D79D-A9C4-35753E9F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1E3BEC-E7A7-78E8-15AD-8A7D367B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D7CDBC-19CD-3B53-B49A-B464A4DF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571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B73806D-2E6D-4F1C-35BF-9A76993B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3350BE3-6287-95D7-B143-28263567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0D101B-1FAB-3C92-B77D-FAD0B0CA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3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01B16-85DA-3C0C-DAD4-01794556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7B22C0-30CE-5A06-516A-E73AA458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C41F8DF-ED25-8EF6-8265-E689E8940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FCF605-A6B3-B2A2-7216-1ECCE7FD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293AA9-D1B4-6C52-B11F-83F9318A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49D9C5-598B-8934-B13B-31E9A3FA3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70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98387-6082-FCFC-DA68-5BCE67AE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82CCF43-137B-C8CB-4BFE-331575CD0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45D89-095D-A58C-03EB-B5B5FFFC9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18566D5-A894-DCDA-7732-A5E0B6B91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B07702-845B-599C-D5B3-2AE25ACA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12EF44-47C3-6551-56DF-74325FAD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243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EA52FC-4B37-DE4A-3891-8FCD5565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EBF94D-4D08-0EA5-A722-23E4C18C4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AD4647-C8ED-B775-E8BE-1D935E8E4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2CDA-02B7-4E58-85C7-CEF67C73DC24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F771B7-9C7F-F552-9BC0-162650865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86B2B5-74E3-2DED-D3CD-76969344D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EDF42-8C02-42EB-9ADA-E6BB2412AE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5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info.cern.ch/hypertext/WWWW/TheProject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info.cern.ch/hypertext/WWWW/TheProject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B580F-E175-E541-6010-636DD3D4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de </a:t>
            </a:r>
            <a:r>
              <a:rPr lang="fr-FR" dirty="0" err="1"/>
              <a:t>Pentest</a:t>
            </a:r>
            <a:r>
              <a:rPr lang="fr-FR" dirty="0"/>
              <a:t> automatisé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CF1C8C-F6E2-9C37-C3F6-88C3D7092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359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7FFAAF-6F3E-27DB-4E6F-E2C129F4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082"/>
            <a:ext cx="12192000" cy="57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EACC2F1-C93D-9943-F5F9-DF99E77E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966"/>
            <a:ext cx="12192000" cy="59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07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587476E-3029-4708-0399-AA909BB4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605350"/>
            <a:ext cx="114109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1E23AE0-239E-0517-6D8D-46C832BB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93"/>
            <a:ext cx="12192000" cy="548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BAE444F-34D8-29B7-4BA0-45453998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51"/>
            <a:ext cx="12192000" cy="666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4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4B2AEE7-A3BE-7F7C-D4A4-0B5708DB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479"/>
            <a:ext cx="12192000" cy="592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5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4160F7-7A14-3BC6-D569-83E497A3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775"/>
            <a:ext cx="12192000" cy="5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3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4FA704-20E8-E384-C9FD-5AD89412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531"/>
            <a:ext cx="12192000" cy="60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1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DBA0894-D478-9B9E-86EE-4A81869C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79"/>
            <a:ext cx="12192000" cy="67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57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02317C2-27E8-73C2-2F04-75F48339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13"/>
            <a:ext cx="90582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AA2B5F5-C545-751B-819B-A455461E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76"/>
            <a:ext cx="12192000" cy="658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22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9182CB5-F6EB-5D0C-1FDF-2C79EA53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86" y="0"/>
            <a:ext cx="9664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80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190E6E-8C77-D029-195D-08F9E897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51452"/>
            <a:ext cx="11495123" cy="68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61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DD362B-9099-CB51-5E05-C242EE7F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223"/>
            <a:ext cx="12192000" cy="44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68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2741D1-9A51-26F3-3548-3146F2CE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729" y="0"/>
            <a:ext cx="7748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1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899397-C206-4CFB-1D22-A2F7F08A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210"/>
            <a:ext cx="12192000" cy="60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19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A9480D-146D-EB43-E1BB-54CA14A92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" y="1174852"/>
            <a:ext cx="12088889" cy="447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75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AFB88D-912F-5B9D-D4BC-F3375C8E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673"/>
            <a:ext cx="12192000" cy="56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09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535555-E32E-7474-8640-C263EC7B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79"/>
            <a:ext cx="12192000" cy="608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54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8AA1CB-2101-530F-6756-958F6E9B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90500"/>
            <a:ext cx="1208722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00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A89F87-9E24-B7C8-E9AB-B7145A1D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605"/>
            <a:ext cx="12192000" cy="620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2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15B0B6-8C1F-920B-BE45-162B025F8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"/>
            <a:ext cx="121920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20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1F4D7CE-C266-F7A8-AD8B-FEE6E3C1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758"/>
            <a:ext cx="12192000" cy="61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83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9E921F-B9C0-9803-E23A-22C6DA27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42" y="0"/>
            <a:ext cx="9454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32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38E461-5CDD-5CE0-02C3-C6CEFE42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357312"/>
            <a:ext cx="8239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70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2EA474-B046-F3D2-9A38-9871D853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95262"/>
            <a:ext cx="84963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13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F6F6597-F483-56EF-E849-BD25A78C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34" y="0"/>
            <a:ext cx="10208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11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742E13-8291-2082-D9AF-DBD2FCA49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58" y="0"/>
            <a:ext cx="9689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23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83EA2B6-B3F0-E2FA-F179-CB3D716A9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38100"/>
            <a:ext cx="100679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35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5DE7C00-B62A-5AD4-387A-EFA5311D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976312"/>
            <a:ext cx="100774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ACFB4-14B7-4ED2-BF95-CB56DB69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BURBSUITE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464BCC-F400-4180-B75F-B41802F3E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VERSION COMMUNITY </a:t>
            </a:r>
          </a:p>
          <a:p>
            <a:endParaRPr lang="fr-FR" dirty="0"/>
          </a:p>
          <a:p>
            <a:r>
              <a:rPr lang="fr-FR" dirty="0"/>
              <a:t>VERSION PRO (payant de 300$ annuel)</a:t>
            </a:r>
          </a:p>
          <a:p>
            <a:endParaRPr lang="fr-FR" dirty="0"/>
          </a:p>
          <a:p>
            <a:r>
              <a:rPr lang="fr-FR" dirty="0"/>
              <a:t>LAB WEB ACADEMY ET PORTSWIGGER</a:t>
            </a:r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3557423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D5E7AC-A4C6-451A-9ADF-0AF70277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NAVIGATEUR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DA269E-12BD-4F56-A321-D2FA6B52D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84370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A18F7B4-3DFF-76CA-4162-4C80CB36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64"/>
            <a:ext cx="12192000" cy="61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7D726-70F2-DFE3-03B8-CDC9E53F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" y="0"/>
            <a:ext cx="10515600" cy="1325563"/>
          </a:xfrm>
        </p:spPr>
        <p:txBody>
          <a:bodyPr/>
          <a:lstStyle/>
          <a:p>
            <a:r>
              <a:rPr lang="fr-FR" dirty="0"/>
              <a:t>Configuration de navigateur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E0AA86-2FAB-8C47-D98E-8B0F33BA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08" y="1055458"/>
            <a:ext cx="9005304" cy="55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83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ADDEC-F0B9-717C-4BD0-6FC65A32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C0332D-2956-1CC9-88B9-ACE733A5C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255B0D-488A-CB2C-7E95-F5B13C4A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242887"/>
            <a:ext cx="104679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19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0EBBA7-30EA-ACF2-027E-47883917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F1E64-DF7C-C4FB-5737-C22AA7D50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1B17F3-101B-23C4-1807-CC96488D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77" y="0"/>
            <a:ext cx="9722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19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BBF15E-399D-12AC-01A9-1822904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34D262-CDB4-513F-0A2D-3248D23C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00B906-C4A4-1D71-15E7-28FD6766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90500"/>
            <a:ext cx="103917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9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960ED6C-CF64-046E-4AAC-9C25D8BAB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50"/>
            <a:ext cx="12192000" cy="51756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88CC385-1FBF-6D02-FF29-3F72E82C80B9}"/>
              </a:ext>
            </a:extLst>
          </p:cNvPr>
          <p:cNvSpPr txBox="1"/>
          <p:nvPr/>
        </p:nvSpPr>
        <p:spPr>
          <a:xfrm>
            <a:off x="0" y="345233"/>
            <a:ext cx="1129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Inspection</a:t>
            </a:r>
          </a:p>
        </p:txBody>
      </p:sp>
    </p:spTree>
    <p:extLst>
      <p:ext uri="{BB962C8B-B14F-4D97-AF65-F5344CB8AC3E}">
        <p14:creationId xmlns:p14="http://schemas.microsoft.com/office/powerpoint/2010/main" val="103558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Prise en main de </a:t>
            </a:r>
            <a:r>
              <a:rPr lang="fr-FR" dirty="0" err="1"/>
              <a:t>BurpSuite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Audit de site web, bug </a:t>
            </a:r>
            <a:r>
              <a:rPr lang="fr-FR" dirty="0" err="1"/>
              <a:t>bounty</a:t>
            </a:r>
            <a:r>
              <a:rPr lang="fr-FR" dirty="0"/>
              <a:t> ou CTF</a:t>
            </a:r>
          </a:p>
          <a:p>
            <a:r>
              <a:rPr lang="fr-FR" dirty="0"/>
              <a:t>Comment trouver des failles de site web et comment corriger après?</a:t>
            </a:r>
          </a:p>
          <a:p>
            <a:r>
              <a:rPr lang="fr-FR" dirty="0"/>
              <a:t>Comment fonctionne un </a:t>
            </a:r>
            <a:r>
              <a:rPr lang="fr-FR" dirty="0" err="1"/>
              <a:t>siteweb</a:t>
            </a:r>
            <a:r>
              <a:rPr lang="fr-FR" dirty="0"/>
              <a:t> ? </a:t>
            </a:r>
          </a:p>
          <a:p>
            <a:r>
              <a:rPr lang="fr-FR" dirty="0"/>
              <a:t>Que se passe quand on click sur un </a:t>
            </a:r>
            <a:r>
              <a:rPr lang="fr-FR" dirty="0" err="1"/>
              <a:t>button</a:t>
            </a:r>
            <a:r>
              <a:rPr lang="fr-FR" dirty="0"/>
              <a:t>? </a:t>
            </a:r>
          </a:p>
          <a:p>
            <a:r>
              <a:rPr lang="fr-FR" dirty="0"/>
              <a:t>Quand on rafraichit la page ?</a:t>
            </a:r>
          </a:p>
          <a:p>
            <a:r>
              <a:rPr lang="fr-FR" dirty="0">
                <a:sym typeface="Wingdings" panose="05000000000000000000" pitchFamily="2" charset="2"/>
              </a:rPr>
              <a:t> Inspectant les requêtes et les réponses HTTP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3201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pas </a:t>
            </a:r>
            <a:r>
              <a:rPr lang="fr-FR" dirty="0" err="1"/>
              <a:t>Devtools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768" y="1678236"/>
            <a:ext cx="10515600" cy="4351338"/>
          </a:xfrm>
        </p:spPr>
        <p:txBody>
          <a:bodyPr/>
          <a:lstStyle/>
          <a:p>
            <a:r>
              <a:rPr lang="fr-FR" dirty="0"/>
              <a:t>Insuffisant : Pour le développeur et pour les </a:t>
            </a:r>
            <a:r>
              <a:rPr lang="fr-FR" dirty="0" err="1"/>
              <a:t>pentesters</a:t>
            </a:r>
            <a:endParaRPr lang="fr-FR" dirty="0"/>
          </a:p>
          <a:p>
            <a:r>
              <a:rPr lang="fr-FR" dirty="0"/>
              <a:t>Solutions : Proxy (</a:t>
            </a:r>
            <a:r>
              <a:rPr lang="fr-FR" dirty="0" err="1"/>
              <a:t>burpsuite</a:t>
            </a:r>
            <a:r>
              <a:rPr lang="fr-FR" dirty="0"/>
              <a:t>)  ou OWASP ZAP </a:t>
            </a:r>
            <a:r>
              <a:rPr lang="fr-FR" dirty="0" err="1"/>
              <a:t>càd</a:t>
            </a:r>
            <a:r>
              <a:rPr lang="fr-FR" dirty="0"/>
              <a:t> intermédiaire comme man in the middle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8" y="3332759"/>
            <a:ext cx="11814464" cy="24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35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216769"/>
            <a:ext cx="10515600" cy="1325563"/>
          </a:xfrm>
        </p:spPr>
        <p:txBody>
          <a:bodyPr/>
          <a:lstStyle/>
          <a:p>
            <a:r>
              <a:rPr lang="fr-FR" dirty="0" err="1"/>
              <a:t>BurpSuite</a:t>
            </a:r>
            <a:r>
              <a:rPr lang="fr-FR" dirty="0"/>
              <a:t> et fonctionnement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8282"/>
            <a:ext cx="106584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81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Lancement de </a:t>
            </a:r>
            <a:r>
              <a:rPr lang="fr-FR" dirty="0" err="1"/>
              <a:t>Burpsuite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548534"/>
            <a:ext cx="10515600" cy="4351338"/>
          </a:xfrm>
        </p:spPr>
        <p:txBody>
          <a:bodyPr/>
          <a:lstStyle/>
          <a:p>
            <a:r>
              <a:rPr lang="fr-FR" dirty="0"/>
              <a:t>Lancement de </a:t>
            </a:r>
            <a:r>
              <a:rPr lang="fr-FR" dirty="0" err="1"/>
              <a:t>burpsuite</a:t>
            </a:r>
            <a:r>
              <a:rPr lang="fr-FR" dirty="0"/>
              <a:t> se fait en mode non privilège</a:t>
            </a:r>
          </a:p>
          <a:p>
            <a:r>
              <a:rPr lang="fr-FR" dirty="0"/>
              <a:t>Deux solutions : </a:t>
            </a:r>
          </a:p>
          <a:p>
            <a:r>
              <a:rPr lang="fr-FR" dirty="0"/>
              <a:t>Ajout des proxys dans le navigateurs chrome, </a:t>
            </a:r>
            <a:r>
              <a:rPr lang="fr-FR" dirty="0" err="1"/>
              <a:t>firefox</a:t>
            </a:r>
            <a:r>
              <a:rPr lang="fr-FR" dirty="0"/>
              <a:t> … (plus difficile : modifications des paramètres de systèmes, certificats SSL, …)</a:t>
            </a:r>
          </a:p>
          <a:p>
            <a:r>
              <a:rPr lang="fr-FR" dirty="0"/>
              <a:t>Utilisations de navigateur avec des prés-configurations de </a:t>
            </a:r>
            <a:r>
              <a:rPr lang="fr-FR" dirty="0" err="1"/>
              <a:t>burpsuite</a:t>
            </a:r>
            <a:r>
              <a:rPr lang="fr-FR" dirty="0"/>
              <a:t> (plus facile)</a:t>
            </a:r>
          </a:p>
        </p:txBody>
      </p:sp>
    </p:spTree>
    <p:extLst>
      <p:ext uri="{BB962C8B-B14F-4D97-AF65-F5344CB8AC3E}">
        <p14:creationId xmlns:p14="http://schemas.microsoft.com/office/powerpoint/2010/main" val="1477292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327" y="-180975"/>
            <a:ext cx="10515600" cy="1325563"/>
          </a:xfrm>
        </p:spPr>
        <p:txBody>
          <a:bodyPr/>
          <a:lstStyle/>
          <a:p>
            <a:r>
              <a:rPr lang="fr-FR" dirty="0"/>
              <a:t>Dashboard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437" y="6895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Eg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https://info.cern.ch/hypertext/WWWW/TheProject.html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cf</a:t>
            </a:r>
            <a:r>
              <a:rPr lang="fr-FR" dirty="0"/>
              <a:t> : listes des vulnérabilités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12" y="1704109"/>
            <a:ext cx="10343388" cy="51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8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85DD308-56B4-F3BE-B8CA-0C71D91B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" y="1642685"/>
            <a:ext cx="12070702" cy="35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06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 sur </a:t>
            </a:r>
            <a:r>
              <a:rPr lang="fr-FR" dirty="0" err="1"/>
              <a:t>burp</a:t>
            </a:r>
            <a:r>
              <a:rPr lang="fr-FR" dirty="0"/>
              <a:t> suite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 </a:t>
            </a:r>
            <a:r>
              <a:rPr lang="fr-FR" dirty="0" err="1"/>
              <a:t>Broswer</a:t>
            </a:r>
            <a:endParaRPr lang="fr-FR" dirty="0"/>
          </a:p>
          <a:p>
            <a:r>
              <a:rPr lang="fr-FR" dirty="0" err="1"/>
              <a:t>Intercept</a:t>
            </a:r>
            <a:r>
              <a:rPr lang="fr-FR" dirty="0"/>
              <a:t> on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Eg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https://info.cern.ch/hypertext/WWWW/TheProject.html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7657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Faire un </a:t>
            </a:r>
            <a:r>
              <a:rPr lang="fr-FR" dirty="0" err="1"/>
              <a:t>forward</a:t>
            </a:r>
            <a:r>
              <a:rPr lang="fr-FR" dirty="0"/>
              <a:t> de GET </a:t>
            </a:r>
            <a:r>
              <a:rPr lang="fr-FR" dirty="0" err="1"/>
              <a:t>testtest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0"/>
            <a:ext cx="109251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25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3025"/>
            <a:ext cx="109632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2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</a:t>
            </a:r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Même si interception est off , l’historique apparaît dans HTTP </a:t>
            </a:r>
            <a:r>
              <a:rPr lang="fr-FR" dirty="0" err="1"/>
              <a:t>History</a:t>
            </a:r>
            <a:endParaRPr lang="fr-FR" dirty="0"/>
          </a:p>
          <a:p>
            <a:r>
              <a:rPr lang="fr-FR" dirty="0"/>
              <a:t>Cliquer pour visualiser le code </a:t>
            </a:r>
          </a:p>
          <a:p>
            <a:r>
              <a:rPr lang="fr-FR" dirty="0"/>
              <a:t>Utilisation avec </a:t>
            </a:r>
            <a:r>
              <a:rPr lang="fr-FR" dirty="0">
                <a:hlinkClick r:id="rId2"/>
              </a:rPr>
              <a:t>www.google.com</a:t>
            </a:r>
            <a:endParaRPr lang="fr-FR" dirty="0"/>
          </a:p>
          <a:p>
            <a:r>
              <a:rPr lang="fr-FR" dirty="0"/>
              <a:t>Regarder la réponse des requêtes </a:t>
            </a:r>
          </a:p>
          <a:p>
            <a:r>
              <a:rPr lang="fr-FR" dirty="0"/>
              <a:t>Pour le bug ou failles des sécurités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Ex : nom de serveur / version si c’est exploitable </a:t>
            </a:r>
          </a:p>
          <a:p>
            <a:pPr marL="0" indent="0">
              <a:buNone/>
            </a:pPr>
            <a:r>
              <a:rPr lang="fr-FR" dirty="0"/>
              <a:t>(c’est rare de nos jours)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65125"/>
            <a:ext cx="110394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98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Remarques : HTTP </a:t>
            </a:r>
            <a:r>
              <a:rPr lang="fr-FR" dirty="0" err="1"/>
              <a:t>History</a:t>
            </a:r>
            <a:r>
              <a:rPr lang="fr-FR" dirty="0"/>
              <a:t> </a:t>
            </a:r>
            <a:r>
              <a:rPr lang="fr-FR" dirty="0" err="1"/>
              <a:t>intercept</a:t>
            </a:r>
            <a:r>
              <a:rPr lang="fr-FR" dirty="0"/>
              <a:t> off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Dans </a:t>
            </a:r>
            <a:r>
              <a:rPr lang="fr-FR" dirty="0" err="1"/>
              <a:t>history</a:t>
            </a:r>
            <a:r>
              <a:rPr lang="fr-FR" dirty="0"/>
              <a:t> mais pas de capture</a:t>
            </a:r>
          </a:p>
        </p:txBody>
      </p:sp>
    </p:spTree>
    <p:extLst>
      <p:ext uri="{BB962C8B-B14F-4D97-AF65-F5344CB8AC3E}">
        <p14:creationId xmlns:p14="http://schemas.microsoft.com/office/powerpoint/2010/main" val="2585867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BurpSuite</a:t>
            </a:r>
            <a:r>
              <a:rPr lang="fr-FR" dirty="0"/>
              <a:t>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82" y="1309089"/>
            <a:ext cx="9285142" cy="53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89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623454"/>
            <a:ext cx="110585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21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 Proxy</a:t>
            </a:r>
            <a:br>
              <a:rPr lang="fr-FR" dirty="0"/>
            </a:br>
            <a:r>
              <a:rPr lang="fr-FR" dirty="0"/>
              <a:t> (</a:t>
            </a:r>
            <a:r>
              <a:rPr lang="fr-FR" dirty="0" err="1"/>
              <a:t>Request</a:t>
            </a:r>
            <a:r>
              <a:rPr lang="fr-FR" dirty="0"/>
              <a:t> interception </a:t>
            </a:r>
            <a:r>
              <a:rPr lang="fr-FR" dirty="0" err="1"/>
              <a:t>rules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d’affichage dans historique </a:t>
            </a:r>
          </a:p>
          <a:p>
            <a:pPr marL="0" indent="0">
              <a:buNone/>
            </a:pPr>
            <a:r>
              <a:rPr lang="fr-FR" dirty="0"/>
              <a:t>(pas dans l’intercepteur)</a:t>
            </a:r>
          </a:p>
          <a:p>
            <a:r>
              <a:rPr lang="fr-FR" dirty="0"/>
              <a:t>Les images, les fichiers </a:t>
            </a:r>
            <a:r>
              <a:rPr lang="fr-FR" dirty="0" err="1"/>
              <a:t>xss</a:t>
            </a:r>
            <a:r>
              <a:rPr lang="fr-FR" dirty="0"/>
              <a:t> sont exclus</a:t>
            </a:r>
          </a:p>
          <a:p>
            <a:r>
              <a:rPr lang="fr-FR" dirty="0"/>
              <a:t>Filtrage uniquement de site de  : </a:t>
            </a:r>
          </a:p>
          <a:p>
            <a:r>
              <a:rPr lang="fr-FR" dirty="0"/>
              <a:t>info.cern.ch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744" y="1748153"/>
            <a:ext cx="8683257" cy="49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Dans historique (comment </a:t>
            </a:r>
            <a:r>
              <a:rPr lang="fr-FR" dirty="0" err="1"/>
              <a:t>re</a:t>
            </a:r>
            <a:r>
              <a:rPr lang="fr-FR" dirty="0"/>
              <a:t>-envoyer une requête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Ajouter dans le module </a:t>
            </a:r>
            <a:r>
              <a:rPr lang="fr-FR" dirty="0" err="1"/>
              <a:t>repeater</a:t>
            </a:r>
            <a:r>
              <a:rPr lang="fr-FR" dirty="0"/>
              <a:t> de </a:t>
            </a:r>
            <a:r>
              <a:rPr lang="fr-FR" dirty="0" err="1"/>
              <a:t>burpsuite</a:t>
            </a:r>
            <a:endParaRPr lang="fr-FR" dirty="0"/>
          </a:p>
          <a:p>
            <a:r>
              <a:rPr lang="fr-FR" dirty="0"/>
              <a:t>Clic droit dans l’historique et cliquer sur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repeater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193" y="1632010"/>
            <a:ext cx="10515600" cy="522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16" y="254288"/>
            <a:ext cx="11029950" cy="45529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15" y="151967"/>
            <a:ext cx="11029951" cy="64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6BE4C2B-95CD-23C0-65FC-28089FE6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235"/>
            <a:ext cx="12192000" cy="54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7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de cyber sécurité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Portswigger</a:t>
            </a:r>
            <a:endParaRPr lang="fr-FR" dirty="0"/>
          </a:p>
          <a:p>
            <a:r>
              <a:rPr lang="fr-FR" dirty="0"/>
              <a:t>Challenge : user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controlled</a:t>
            </a:r>
            <a:r>
              <a:rPr lang="fr-FR" dirty="0"/>
              <a:t> by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parameter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2931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ENUMERATION DES USERS ET MDP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Lien du </a:t>
            </a:r>
            <a:r>
              <a:rPr lang="fr-FR" dirty="0" err="1"/>
              <a:t>lab</a:t>
            </a:r>
            <a:r>
              <a:rPr lang="fr-FR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6432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4101B-021F-486E-B089-88723110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APPRENDRE LES AUTRES MODULES DE VERSIONS PRO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41354A-DA6F-4910-8AC9-AE8168C5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1027906"/>
            <a:ext cx="55721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67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D26A9A-1DB4-4E6A-ACF9-8B674595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42361"/>
            <a:ext cx="12192000" cy="72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56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23FEBA6-BCD0-4598-9FF4-E05D9639B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8799"/>
            <a:ext cx="12192000" cy="644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912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4C7B9AB-F5FB-42BA-94A8-C73E9B24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8" y="1793584"/>
            <a:ext cx="5174512" cy="506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31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529D3B-5A23-4FD1-9BC6-116821944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26" y="1769494"/>
            <a:ext cx="4770474" cy="508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30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5800DD7-B05E-4C57-9661-D9DDA65D4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967" y="941929"/>
            <a:ext cx="6259033" cy="59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657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03C1389-A624-447B-9399-AC8F42A2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67"/>
            <a:ext cx="12192000" cy="59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4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708EADD-EC71-41EB-8FCD-2D5740FF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23" y="-148911"/>
            <a:ext cx="10682177" cy="70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5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99E671-0F82-C349-7C0A-BD682B13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632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4D3547A-6E61-45CD-8B8E-8F8C9F32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86" y="-29119"/>
            <a:ext cx="10185991" cy="688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02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4436163-7094-47FF-A11F-C9353822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84" y="0"/>
            <a:ext cx="10315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39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F31F79-D0DF-4069-A2A8-B28C24E6A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29" y="-257"/>
            <a:ext cx="9831572" cy="68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799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402D4DE-14BB-4F05-8A28-6F95D54B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19" y="0"/>
            <a:ext cx="9991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561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5A90E1A-BFF4-446F-9ED2-5F31E695B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91" y="9821"/>
            <a:ext cx="10235609" cy="68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41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CCDBBC-2B9A-4A31-B02E-C8A2C6F4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5805"/>
            <a:ext cx="10515600" cy="682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96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E7C9E-0ADC-4AA7-88D6-A5E22957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Burp</a:t>
            </a:r>
            <a:r>
              <a:rPr lang="fr-FR" dirty="0"/>
              <a:t> Suite extension</a:t>
            </a:r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32697683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E5539-69A4-4175-B31E-C7ADC101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 OWASP ZAP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01966D-534C-4BD5-9177-30E2D9727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apt</a:t>
            </a:r>
            <a:r>
              <a:rPr lang="fr-FR" dirty="0"/>
              <a:t> update</a:t>
            </a:r>
          </a:p>
          <a:p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zaproxy</a:t>
            </a:r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4013292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7DF4-5CB2-4484-96A7-FE07A790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E08EF1-2E69-4A27-9361-846BBD596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A74F6D-1CA3-4605-A071-4371E342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1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56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BB577D-5E7E-4E6C-A344-8C336460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ADB98-261D-4F91-B5C0-891A1A674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CB47B0-A500-46D8-8558-7EBCB0364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58"/>
            <a:ext cx="12192000" cy="66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CAAE076-AD91-668D-4A5A-23415FA1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24"/>
            <a:ext cx="12192000" cy="58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21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FCBB0A-BF0C-491A-9275-AE649CD3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ABE8E2-F8F2-42AA-8AB9-B39A47C90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EA825A5-58F0-4AF7-9175-7E946ECE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79"/>
            <a:ext cx="12192000" cy="62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50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55A9EA-C625-4290-8BB1-3F82A05D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89DDAE-C1E5-4D70-8663-FFA3F6D5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63DE1E-AA8E-4EA2-B855-73053926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1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866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3DBD9-F786-4544-899D-196790BE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ZAPROXY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B8F7A-5F0B-48DE-AB35-E30545E08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6169245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DB633-C1EF-4CAC-AEBE-5F6FE127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DEMOS OWASP ZAP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084808-5ACA-48CA-9277-062FE193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0548967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8CC26A-7EC8-4A98-BDE4-906A369A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dirty="0"/>
            </a:br>
            <a:r>
              <a:rPr lang="fr-FR" dirty="0"/>
              <a:t>INTEGRATION CI/CD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A3C0A-6565-496E-9164-78DD3F91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Burp</a:t>
            </a:r>
            <a:r>
              <a:rPr lang="fr-FR" dirty="0"/>
              <a:t> Suite avec Jenkins</a:t>
            </a:r>
          </a:p>
          <a:p>
            <a:r>
              <a:rPr lang="fr-FR" dirty="0"/>
              <a:t>OWASP ZAP avec </a:t>
            </a:r>
            <a:r>
              <a:rPr lang="fr-FR" dirty="0" err="1"/>
              <a:t>Selenium</a:t>
            </a:r>
            <a:r>
              <a:rPr lang="fr-FR" dirty="0"/>
              <a:t> </a:t>
            </a:r>
            <a:r>
              <a:rPr lang="fr-FR"/>
              <a:t>c#</a:t>
            </a:r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63479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2DEAB5-457F-34B2-0AD6-C6EE1ABB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466725"/>
            <a:ext cx="107727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049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1145</Words>
  <Application>Microsoft Office PowerPoint</Application>
  <PresentationFormat>Grand écran</PresentationFormat>
  <Paragraphs>180</Paragraphs>
  <Slides>84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Wingdings</vt:lpstr>
      <vt:lpstr>Thème Office</vt:lpstr>
      <vt:lpstr>Outils de Pentest automatisé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BURBSUITE</vt:lpstr>
      <vt:lpstr>CONFIGURATION NAVIGATEUR</vt:lpstr>
      <vt:lpstr>Configuration de navigateur</vt:lpstr>
      <vt:lpstr>Présentation PowerPoint</vt:lpstr>
      <vt:lpstr>Présentation PowerPoint</vt:lpstr>
      <vt:lpstr>Présentation PowerPoint</vt:lpstr>
      <vt:lpstr>Présentation PowerPoint</vt:lpstr>
      <vt:lpstr>Prise en main de BurpSuite</vt:lpstr>
      <vt:lpstr>Pourquoi pas Devtools</vt:lpstr>
      <vt:lpstr>BurpSuite et fonctionnement</vt:lpstr>
      <vt:lpstr>Lancement de Burpsuite </vt:lpstr>
      <vt:lpstr>Dashboard</vt:lpstr>
      <vt:lpstr>Proxy sur burp suite</vt:lpstr>
      <vt:lpstr>Présentation PowerPoint</vt:lpstr>
      <vt:lpstr>Présentation PowerPoint</vt:lpstr>
      <vt:lpstr>HTTP History</vt:lpstr>
      <vt:lpstr>Remarques : HTTP History intercept off</vt:lpstr>
      <vt:lpstr>BurpSuite Filtering</vt:lpstr>
      <vt:lpstr>Présentation PowerPoint</vt:lpstr>
      <vt:lpstr>Configuration de Proxy  (Request interception rules)</vt:lpstr>
      <vt:lpstr>Dans historique (comment re-envoyer une requête ?</vt:lpstr>
      <vt:lpstr>Présentation PowerPoint</vt:lpstr>
      <vt:lpstr>Challenge de cyber sécurité </vt:lpstr>
      <vt:lpstr>ENUMERATION DES USERS ET MDP </vt:lpstr>
      <vt:lpstr>APPRENDRE LES AUTRES MODULES DE VERSIONS PRO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INSTALLATION OWASP ZAP</vt:lpstr>
      <vt:lpstr>Présentation PowerPoint</vt:lpstr>
      <vt:lpstr>Présentation PowerPoint</vt:lpstr>
      <vt:lpstr>Présentation PowerPoint</vt:lpstr>
      <vt:lpstr>Présentation PowerPoint</vt:lpstr>
      <vt:lpstr>CONFIGURATION ZAPROXY</vt:lpstr>
      <vt:lpstr>DEMOS OWASP ZAP</vt:lpstr>
      <vt:lpstr> INTEGRATION CI/CD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120</cp:revision>
  <dcterms:created xsi:type="dcterms:W3CDTF">2025-01-15T00:45:02Z</dcterms:created>
  <dcterms:modified xsi:type="dcterms:W3CDTF">2025-01-15T05:19:39Z</dcterms:modified>
</cp:coreProperties>
</file>